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405" r:id="rId4"/>
    <p:sldId id="261" r:id="rId5"/>
    <p:sldId id="260" r:id="rId6"/>
    <p:sldId id="406" r:id="rId7"/>
    <p:sldId id="263" r:id="rId8"/>
    <p:sldId id="401" r:id="rId9"/>
    <p:sldId id="317" r:id="rId10"/>
    <p:sldId id="403" r:id="rId11"/>
    <p:sldId id="355" r:id="rId12"/>
    <p:sldId id="399" r:id="rId13"/>
    <p:sldId id="3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456" autoAdjust="0"/>
  </p:normalViewPr>
  <p:slideViewPr>
    <p:cSldViewPr snapToGrid="0">
      <p:cViewPr varScale="1">
        <p:scale>
          <a:sx n="55" d="100"/>
          <a:sy n="55" d="100"/>
        </p:scale>
        <p:origin x="5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3704F-AE13-4829-95D5-12C042CD21F1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0930B-2167-477B-BBBD-490FDB4C2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6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began as a fun company trip to Disney World, has quickly turned into a nightmare.  The villains have rebelled, taking control of the park.  They have locked the gates to all exits, imprisoning all who remain inside.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930B-2167-477B-BBBD-490FDB4C22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114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Students’ survey responses indicate this activity is a valuable learning tool to reinforce content from lectures. They felt engaged, and they enjoyed the competition aspect. </a:t>
            </a:r>
          </a:p>
          <a:p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27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Five characters are held captive inside their kingdom. Each possesses one piece of the map that will lead you to the gate key needed to escape.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930B-2167-477B-BBBD-490FDB4C22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Your team will have 25 minutes to collect each piece of the map, locate the key, and unlock the gate.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930B-2167-477B-BBBD-490FDB4C22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will not be easy, but they are all depending on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930B-2167-477B-BBBD-490FDB4C22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0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time starts 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930B-2167-477B-BBBD-490FDB4C22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0930B-2167-477B-BBBD-490FDB4C22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0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6D261-4ACC-5E49-97C5-9D8FD2D9A3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1145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71145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71145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9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3407-1951-9D8A-2511-079E9014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7F3D30-C6B6-5D72-108B-3880426F7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E30BB-8356-F84D-115B-19342252C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1145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71145"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71145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0438F-AE8F-1CBE-5752-365A1D640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3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844406" y="-864501"/>
            <a:ext cx="977953" cy="3156693"/>
            <a:chOff x="685136" y="-246616"/>
            <a:chExt cx="733465" cy="2367520"/>
          </a:xfrm>
        </p:grpSpPr>
        <p:sp>
          <p:nvSpPr>
            <p:cNvPr id="6" name="Rectangle 5"/>
            <p:cNvSpPr/>
            <p:nvPr userDrawn="1"/>
          </p:nvSpPr>
          <p:spPr>
            <a:xfrm>
              <a:off x="685136" y="-246616"/>
              <a:ext cx="733465" cy="23675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" name="Picture 7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8" y="1380149"/>
              <a:ext cx="489120" cy="6208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70538" y="3688697"/>
            <a:ext cx="10312295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5333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11" name="Text Placeholder 1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07592" y="6279762"/>
            <a:ext cx="10312296" cy="370205"/>
          </a:xfrm>
        </p:spPr>
        <p:txBody>
          <a:bodyPr anchor="ctr">
            <a:noAutofit/>
          </a:bodyPr>
          <a:lstStyle>
            <a:lvl1pPr marL="0" indent="0">
              <a:buNone/>
              <a:defRPr sz="1467" b="1" spc="107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INDIANA UNIVERSITY FORT WAYNE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07592" y="3258479"/>
            <a:ext cx="10312296" cy="336549"/>
          </a:xfrm>
        </p:spPr>
        <p:txBody>
          <a:bodyPr anchor="ctr">
            <a:noAutofit/>
          </a:bodyPr>
          <a:lstStyle>
            <a:lvl1pPr marL="0" indent="0">
              <a:buNone/>
              <a:defRPr sz="24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SCHOOL, DEPARTMENT, OR UNIT</a:t>
            </a:r>
          </a:p>
        </p:txBody>
      </p:sp>
    </p:spTree>
    <p:extLst>
      <p:ext uri="{BB962C8B-B14F-4D97-AF65-F5344CB8AC3E}">
        <p14:creationId xmlns:p14="http://schemas.microsoft.com/office/powerpoint/2010/main" val="37191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6437" y="1012094"/>
            <a:ext cx="10672521" cy="932087"/>
          </a:xfrm>
        </p:spPr>
        <p:txBody>
          <a:bodyPr>
            <a:normAutofit/>
          </a:bodyPr>
          <a:lstStyle>
            <a:lvl1pPr>
              <a:defRPr sz="4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277110"/>
            <a:ext cx="110219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6445275" y="379930"/>
            <a:ext cx="4933949" cy="336549"/>
          </a:xfrm>
        </p:spPr>
        <p:txBody>
          <a:bodyPr>
            <a:noAutofit/>
          </a:bodyPr>
          <a:lstStyle>
            <a:lvl1pPr marL="0" indent="0" algn="r">
              <a:buNone/>
              <a:defRPr sz="1467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41334" y="47214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91765" y="2172539"/>
            <a:ext cx="10687459" cy="37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24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41050" y="6215357"/>
            <a:ext cx="12304889" cy="705284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6" name="Picture 1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1030972" y="4835279"/>
              <a:ext cx="3613600" cy="2077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</a:rPr>
                <a:t>INDIANA UNIVERSITY FORT WAYNE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1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06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VCJIsIGNVA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stle with fireworks in the sky&#10;&#10;Description automatically generated">
            <a:extLst>
              <a:ext uri="{FF2B5EF4-FFF2-40B4-BE49-F238E27FC236}">
                <a16:creationId xmlns:a16="http://schemas.microsoft.com/office/drawing/2014/main" id="{1A560EC5-8A5A-F525-0F4F-3AED37DCC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24981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6BEB9-9C33-F8EA-9D69-8C1FB1C0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0800" dirty="0"/>
              <a:t>Disney villain rebellion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1FA5E-6CE8-83EC-3A99-7D9929B22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Dr. Kristin Bassett DNP, RN, CNE, EBP-C &amp; Dr. Tara Grier DNP, RN, CNE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lone-with-the-darkness-9859 (2)">
            <a:hlinkClick r:id="" action="ppaction://media"/>
            <a:extLst>
              <a:ext uri="{FF2B5EF4-FFF2-40B4-BE49-F238E27FC236}">
                <a16:creationId xmlns:a16="http://schemas.microsoft.com/office/drawing/2014/main" id="{A9AD0DB5-5148-B319-1428-C64C29446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551" y="5383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4405-A359-20D2-1DD9-B540B6E59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DA842-3AFB-9C9D-DBA1-3D7E55B5F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53" y="948430"/>
            <a:ext cx="10560908" cy="4582797"/>
          </a:xfrm>
        </p:spPr>
        <p:txBody>
          <a:bodyPr>
            <a:noAutofit/>
          </a:bodyPr>
          <a:lstStyle/>
          <a:p>
            <a:pPr marL="380990" indent="-380990"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Interactive activities </a:t>
            </a:r>
          </a:p>
          <a:p>
            <a:pPr marL="1066801" lvl="2" indent="-380990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Recognize multiple learning styles</a:t>
            </a:r>
          </a:p>
          <a:p>
            <a:pPr marL="1066801" lvl="2" indent="-380990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Allow students with various strengths and weaknesses to participate  </a:t>
            </a:r>
          </a:p>
          <a:p>
            <a:pPr marL="380990" indent="-380990"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0990" indent="-380990"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Escape rooms incorporate a variety of learner engagement strategies</a:t>
            </a:r>
          </a:p>
          <a:p>
            <a:pPr marL="914377" lvl="1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Interactivity</a:t>
            </a:r>
          </a:p>
          <a:p>
            <a:pPr marL="914377" lvl="1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Movement to enhance focus</a:t>
            </a:r>
          </a:p>
          <a:p>
            <a:pPr marL="914377" lvl="1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problem-solving and cooperative learning</a:t>
            </a:r>
          </a:p>
          <a:p>
            <a:pPr marL="914377" lvl="1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Inquiry-based/problem-based learning</a:t>
            </a:r>
          </a:p>
          <a:p>
            <a:pPr marL="914377" lvl="1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Technology</a:t>
            </a:r>
          </a:p>
          <a:p>
            <a:pPr marL="914377" lvl="1">
              <a:spcAft>
                <a:spcPts val="8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Simulation and storytelling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8C3E24-D3E6-4BC2-E766-08409ABFEFC2}"/>
              </a:ext>
            </a:extLst>
          </p:cNvPr>
          <p:cNvSpPr txBox="1">
            <a:spLocks/>
          </p:cNvSpPr>
          <p:nvPr/>
        </p:nvSpPr>
        <p:spPr>
          <a:xfrm>
            <a:off x="1515848" y="411832"/>
            <a:ext cx="9069976" cy="8758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F8C49D7E-5933-7263-C50F-3693773E6D38}"/>
              </a:ext>
            </a:extLst>
          </p:cNvPr>
          <p:cNvSpPr txBox="1">
            <a:spLocks/>
          </p:cNvSpPr>
          <p:nvPr/>
        </p:nvSpPr>
        <p:spPr>
          <a:xfrm>
            <a:off x="1515848" y="214064"/>
            <a:ext cx="9069976" cy="8758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60BCD-6F6C-FF42-AC13-6DDF50EA96DA}"/>
              </a:ext>
            </a:extLst>
          </p:cNvPr>
          <p:cNvSpPr txBox="1"/>
          <p:nvPr/>
        </p:nvSpPr>
        <p:spPr>
          <a:xfrm>
            <a:off x="8105321" y="2302329"/>
            <a:ext cx="2646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McEnroe-Petite &amp; Farris, 2019</a:t>
            </a:r>
            <a:r>
              <a:rPr lang="en-US" sz="1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A939C-E6F7-4F40-A980-4610C6F91762}"/>
              </a:ext>
            </a:extLst>
          </p:cNvPr>
          <p:cNvSpPr txBox="1"/>
          <p:nvPr/>
        </p:nvSpPr>
        <p:spPr>
          <a:xfrm>
            <a:off x="8645813" y="5755681"/>
            <a:ext cx="2106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Ghasemi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2020).</a:t>
            </a:r>
          </a:p>
        </p:txBody>
      </p:sp>
    </p:spTree>
    <p:extLst>
      <p:ext uri="{BB962C8B-B14F-4D97-AF65-F5344CB8AC3E}">
        <p14:creationId xmlns:p14="http://schemas.microsoft.com/office/powerpoint/2010/main" val="14729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39FFDF-940E-4B69-B6AB-9C73D4DCF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765" y="1659467"/>
            <a:ext cx="10687459" cy="458893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7000"/>
              </a:lnSpc>
              <a:spcAft>
                <a:spcPts val="1067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be used at all levels of education and multiple settings </a:t>
            </a:r>
          </a:p>
          <a:p>
            <a:pPr marL="457200" indent="-457200">
              <a:lnSpc>
                <a:spcPct val="107000"/>
              </a:lnSpc>
              <a:spcAft>
                <a:spcPts val="1067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Fosters learning</a:t>
            </a:r>
          </a:p>
          <a:p>
            <a:pPr marL="457200" indent="-457200">
              <a:lnSpc>
                <a:spcPct val="107000"/>
              </a:lnSpc>
              <a:spcAft>
                <a:spcPts val="1067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Measures the application of concepts</a:t>
            </a:r>
          </a:p>
          <a:p>
            <a:pPr marL="457200" indent="-457200">
              <a:lnSpc>
                <a:spcPct val="107000"/>
              </a:lnSpc>
              <a:spcAft>
                <a:spcPts val="1067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Encourages critical thinking</a:t>
            </a:r>
          </a:p>
          <a:p>
            <a:pPr marL="457200" indent="-457200">
              <a:lnSpc>
                <a:spcPct val="107000"/>
              </a:lnSpc>
              <a:spcAft>
                <a:spcPts val="1067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Promotes teamwork and collaboration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8868983-4D18-A73D-03C6-6E96B9B4FFA4}"/>
              </a:ext>
            </a:extLst>
          </p:cNvPr>
          <p:cNvSpPr txBox="1">
            <a:spLocks/>
          </p:cNvSpPr>
          <p:nvPr/>
        </p:nvSpPr>
        <p:spPr>
          <a:xfrm>
            <a:off x="1561012" y="602903"/>
            <a:ext cx="9069976" cy="8758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  <a:endParaRPr lang="en-US" sz="2667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287768-2876-DA2D-92A0-920F2687D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737" y="0"/>
            <a:ext cx="10672521" cy="932087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Feedback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9E1121-404D-249D-054F-51A72FAF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2" y="932087"/>
            <a:ext cx="8756649" cy="46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4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EFAA6FA-24D4-818C-5D97-5CA57AE28309}"/>
              </a:ext>
            </a:extLst>
          </p:cNvPr>
          <p:cNvSpPr txBox="1">
            <a:spLocks/>
          </p:cNvSpPr>
          <p:nvPr/>
        </p:nvSpPr>
        <p:spPr>
          <a:xfrm>
            <a:off x="1638266" y="557544"/>
            <a:ext cx="9069976" cy="80394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BBD55-D9C3-EAB9-FA12-13A1E911964E}"/>
              </a:ext>
            </a:extLst>
          </p:cNvPr>
          <p:cNvSpPr txBox="1"/>
          <p:nvPr/>
        </p:nvSpPr>
        <p:spPr>
          <a:xfrm>
            <a:off x="398988" y="1771783"/>
            <a:ext cx="11548533" cy="3314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>
              <a:lnSpc>
                <a:spcPct val="107000"/>
              </a:lnSpc>
              <a:spcAft>
                <a:spcPts val="1067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Ghasemi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R., Monaghan, H. K., &amp;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Heydari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(2020). Strategies for sustaining and enhancing nursing students' engagement in academic and clinical settings: A narrative review. Korean Journal of Medical Education, 32(2), 103–117. ​</a:t>
            </a:r>
          </a:p>
          <a:p>
            <a:pPr marL="609585" indent="-609585">
              <a:lnSpc>
                <a:spcPct val="107000"/>
              </a:lnSpc>
              <a:spcAft>
                <a:spcPts val="1067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McEnroe-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Pettite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D., &amp; Farris, C. (2019). Using gaming as an active teaching strategy in nursing education. Teaching and Learning in Nursing, 15(1), 61-65. https://doi.org/10.1016/j.teln.2019.09.002 ​</a:t>
            </a:r>
          </a:p>
          <a:p>
            <a:pPr marL="609585" indent="-609585">
              <a:lnSpc>
                <a:spcPct val="107000"/>
              </a:lnSpc>
              <a:spcAft>
                <a:spcPts val="1067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Scott, G., Bowers, T., Gibbs, S. P., Creed, J. M., Pate, L. B. (2023). Ready. Set. Game: Using nursing knowledge to escape the virtual room in the didactic setting. Nursing Education Perspectives. https://doi.org/10.1097/01.NEP.0000000000001162 </a:t>
            </a:r>
          </a:p>
        </p:txBody>
      </p:sp>
    </p:spTree>
    <p:extLst>
      <p:ext uri="{BB962C8B-B14F-4D97-AF65-F5344CB8AC3E}">
        <p14:creationId xmlns:p14="http://schemas.microsoft.com/office/powerpoint/2010/main" val="34320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BA407-7A28-1398-A75D-B58BA1265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7659">
            <a:off x="682579" y="763705"/>
            <a:ext cx="6046467" cy="5409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7DFE0F-171B-D631-70B6-5A6FABA7F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367017"/>
            <a:ext cx="4914900" cy="612396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002D4A-0A82-CBB3-A453-E966DB6BE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589" y="3895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cartoon of a mermaid&#10;&#10;Description automatically generated">
            <a:extLst>
              <a:ext uri="{FF2B5EF4-FFF2-40B4-BE49-F238E27FC236}">
                <a16:creationId xmlns:a16="http://schemas.microsoft.com/office/drawing/2014/main" id="{07CB2589-C5DF-836D-7476-672525F3F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979" y="523440"/>
            <a:ext cx="1669633" cy="248272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Cartoon of a person in a garment&#10;&#10;Description automatically generated">
            <a:extLst>
              <a:ext uri="{FF2B5EF4-FFF2-40B4-BE49-F238E27FC236}">
                <a16:creationId xmlns:a16="http://schemas.microsoft.com/office/drawing/2014/main" id="{ED32578C-9285-C718-F188-F892680F7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951" y="657411"/>
            <a:ext cx="1315302" cy="234875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1AD7017-DF68-3F0D-1F0E-6FAF565E5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851" y="657411"/>
            <a:ext cx="1509075" cy="234875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artoon character of a frozen princess&#10;&#10;Description automatically generated">
            <a:extLst>
              <a:ext uri="{FF2B5EF4-FFF2-40B4-BE49-F238E27FC236}">
                <a16:creationId xmlns:a16="http://schemas.microsoft.com/office/drawing/2014/main" id="{25E18B0D-E02A-4D34-F66C-A770F3064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259" y="3971863"/>
            <a:ext cx="2796090" cy="236269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Cartoon animal on the black background&#10;&#10;Description automatically generated">
            <a:extLst>
              <a:ext uri="{FF2B5EF4-FFF2-40B4-BE49-F238E27FC236}">
                <a16:creationId xmlns:a16="http://schemas.microsoft.com/office/drawing/2014/main" id="{2117F19E-982E-BA83-ED56-F3DEB026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1296" y="3971863"/>
            <a:ext cx="1609529" cy="238448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A5CBD4-384F-524B-4060-E67840E5B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874" y="523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76A1BF-BDA4-00D7-6CF7-2EB97114F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09" b="330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C9D957-C60D-F344-918D-8347AB12D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64" y="876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10"/>
    </mc:Choice>
    <mc:Fallback xmlns="">
      <p:transition advClick="0" advTm="11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with a mustache">
            <a:extLst>
              <a:ext uri="{FF2B5EF4-FFF2-40B4-BE49-F238E27FC236}">
                <a16:creationId xmlns:a16="http://schemas.microsoft.com/office/drawing/2014/main" id="{7FB6B05D-F53F-ACF3-933D-DF375C350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93101"/>
            <a:ext cx="11849100" cy="64717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8EA643-7E53-3B29-FF86-C4259CC51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25" y="436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640"/>
    </mc:Choice>
    <mc:Fallback xmlns="">
      <p:transition advClick="0" advTm="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96992-F1C7-A320-8077-88E49F46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8" y="888603"/>
            <a:ext cx="3600802" cy="5080793"/>
          </a:xfrm>
          <a:prstGeom prst="rect">
            <a:avLst/>
          </a:prstGeom>
        </p:spPr>
      </p:pic>
      <p:pic>
        <p:nvPicPr>
          <p:cNvPr id="4" name="Online Media 3" title="Electric Timer ⚡ 25 Minute Countdown">
            <a:hlinkClick r:id="" action="ppaction://media"/>
            <a:extLst>
              <a:ext uri="{FF2B5EF4-FFF2-40B4-BE49-F238E27FC236}">
                <a16:creationId xmlns:a16="http://schemas.microsoft.com/office/drawing/2014/main" id="{96E10773-E692-EA06-B1B2-7A07A8470D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57650" y="1178318"/>
            <a:ext cx="8064206" cy="4556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415C4-F5B7-3E93-47E2-6D3865C33E61}"/>
              </a:ext>
            </a:extLst>
          </p:cNvPr>
          <p:cNvSpPr txBox="1"/>
          <p:nvPr/>
        </p:nvSpPr>
        <p:spPr>
          <a:xfrm>
            <a:off x="5002766" y="370612"/>
            <a:ext cx="6173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YOUR TIME STARTS NOW!</a:t>
            </a:r>
          </a:p>
        </p:txBody>
      </p:sp>
    </p:spTree>
    <p:extLst>
      <p:ext uri="{BB962C8B-B14F-4D97-AF65-F5344CB8AC3E}">
        <p14:creationId xmlns:p14="http://schemas.microsoft.com/office/powerpoint/2010/main" val="27836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900"/>
    </mc:Choice>
    <mc:Fallback xmlns="">
      <p:transition advClick="0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5C8EB-36A4-276D-4713-F63D248CA408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latin typeface="+mj-lt"/>
                <a:ea typeface="+mj-ea"/>
                <a:cs typeface="+mj-cs"/>
              </a:rPr>
              <a:t>Congratulations!  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latin typeface="+mj-lt"/>
                <a:ea typeface="+mj-ea"/>
                <a:cs typeface="+mj-cs"/>
              </a:rPr>
              <a:t>You Escaped!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12D5FF"/>
          </a:solidFill>
          <a:ln w="38100" cap="rnd">
            <a:solidFill>
              <a:srgbClr val="12D5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stle with a colorful light&#10;&#10;Description automatically generated with medium confidence">
            <a:extLst>
              <a:ext uri="{FF2B5EF4-FFF2-40B4-BE49-F238E27FC236}">
                <a16:creationId xmlns:a16="http://schemas.microsoft.com/office/drawing/2014/main" id="{41C80B55-1C34-8AD3-5F78-0647C8D83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4" r="1544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7F4E5A-9D9C-690C-5B88-AD2955D5D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805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36" y="2564556"/>
            <a:ext cx="10908673" cy="1728888"/>
          </a:xfrm>
        </p:spPr>
        <p:txBody>
          <a:bodyPr>
            <a:noAutofit/>
          </a:bodyPr>
          <a:lstStyle/>
          <a:p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Interactive Learning Strategies in the Classroom: Nursing Escape Room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4844" y="4515365"/>
            <a:ext cx="11335265" cy="1997599"/>
          </a:xfrm>
        </p:spPr>
        <p:txBody>
          <a:bodyPr/>
          <a:lstStyle/>
          <a:p>
            <a:pPr algn="ctr"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</a:rPr>
              <a:t>Dr. Kristin Bassett, DNP, RN, CNE, EBP-C &amp; Dr. Tara Grier DNP, RN, CNE</a:t>
            </a:r>
          </a:p>
          <a:p>
            <a:pPr algn="ctr">
              <a:spcAft>
                <a:spcPts val="800"/>
              </a:spcAft>
            </a:pPr>
            <a:r>
              <a:rPr lang="en-US" sz="2133" i="1" dirty="0">
                <a:solidFill>
                  <a:schemeClr val="bg1"/>
                </a:solidFill>
              </a:rPr>
              <a:t>Indiana University Fort Wayne, School of Nursing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3425" y="1812051"/>
            <a:ext cx="10560908" cy="3527391"/>
          </a:xfrm>
        </p:spPr>
        <p:txBody>
          <a:bodyPr>
            <a:noAutofit/>
          </a:bodyPr>
          <a:lstStyle/>
          <a:p>
            <a:pPr marL="380990" indent="-380990"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 and collaboration are critical in many professions </a:t>
            </a:r>
          </a:p>
          <a:p>
            <a:pPr marL="0" indent="0">
              <a:spcAft>
                <a:spcPts val="800"/>
              </a:spcAft>
              <a:buClr>
                <a:schemeClr val="tx1"/>
              </a:buClr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0990" indent="-380990"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Diverse levels of experience and preferred learning styles create challenges for faculty to meet each student’s needs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D8694F-4D91-BE88-5AB1-4F2F9BBC370A}"/>
              </a:ext>
            </a:extLst>
          </p:cNvPr>
          <p:cNvSpPr txBox="1">
            <a:spLocks/>
          </p:cNvSpPr>
          <p:nvPr/>
        </p:nvSpPr>
        <p:spPr>
          <a:xfrm>
            <a:off x="1515848" y="411832"/>
            <a:ext cx="9069976" cy="8758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22E7651-8328-7267-365A-394B509320B1}"/>
              </a:ext>
            </a:extLst>
          </p:cNvPr>
          <p:cNvSpPr txBox="1">
            <a:spLocks/>
          </p:cNvSpPr>
          <p:nvPr/>
        </p:nvSpPr>
        <p:spPr>
          <a:xfrm>
            <a:off x="1515848" y="642678"/>
            <a:ext cx="9069976" cy="8758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&amp;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687BB-F816-9BFD-A99F-DDD07C35F030}"/>
              </a:ext>
            </a:extLst>
          </p:cNvPr>
          <p:cNvSpPr txBox="1"/>
          <p:nvPr/>
        </p:nvSpPr>
        <p:spPr>
          <a:xfrm>
            <a:off x="8939219" y="3575746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(Scott et al., 2023)</a:t>
            </a:r>
          </a:p>
        </p:txBody>
      </p:sp>
    </p:spTree>
    <p:extLst>
      <p:ext uri="{BB962C8B-B14F-4D97-AF65-F5344CB8AC3E}">
        <p14:creationId xmlns:p14="http://schemas.microsoft.com/office/powerpoint/2010/main" val="21440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Sketchy</Template>
  <TotalTime>1466</TotalTime>
  <Words>510</Words>
  <Application>Microsoft Office PowerPoint</Application>
  <PresentationFormat>Widescreen</PresentationFormat>
  <Paragraphs>58</Paragraphs>
  <Slides>13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Segoe Script</vt:lpstr>
      <vt:lpstr>The Hand Bold</vt:lpstr>
      <vt:lpstr>The Serif Hand Black</vt:lpstr>
      <vt:lpstr>Times New Roman</vt:lpstr>
      <vt:lpstr>SketchyVTI</vt:lpstr>
      <vt:lpstr>Disney villain rebellion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Interactive Learning Strategies in the Classroom: Nursing Escape Room</vt:lpstr>
      <vt:lpstr>PowerPoint Presentation</vt:lpstr>
      <vt:lpstr>PowerPoint Presentation</vt:lpstr>
      <vt:lpstr>PowerPoint Presentation</vt:lpstr>
      <vt:lpstr>Student Feedback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Disney villain rebellion</dc:title>
  <dc:creator>Tara Grier</dc:creator>
  <cp:lastModifiedBy>Bassett, Kristin A</cp:lastModifiedBy>
  <cp:revision>7</cp:revision>
  <dcterms:created xsi:type="dcterms:W3CDTF">2024-01-30T19:28:35Z</dcterms:created>
  <dcterms:modified xsi:type="dcterms:W3CDTF">2024-02-13T17:41:53Z</dcterms:modified>
</cp:coreProperties>
</file>